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343" r:id="rId2"/>
    <p:sldId id="344" r:id="rId3"/>
    <p:sldId id="345" r:id="rId4"/>
    <p:sldId id="347" r:id="rId5"/>
    <p:sldId id="346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768"/>
  </p:normalViewPr>
  <p:slideViewPr>
    <p:cSldViewPr snapToGrid="0" snapToObjects="1">
      <p:cViewPr>
        <p:scale>
          <a:sx n="55" d="100"/>
          <a:sy n="55" d="100"/>
        </p:scale>
        <p:origin x="2224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44AB1E-87CE-CC4B-90F3-F648B9FC509C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BC882-526A-F440-982C-A1FC579676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7596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3876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9E66B3-1530-BF49-A07A-7810616ED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6B09BD5-C953-1648-8CD4-5C46046848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11BF206-2DFC-7E40-AF52-84055E132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6CAA0D-5BD8-2749-B6AB-C90321FC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F3E8E0-E30C-1846-B00B-A5C1CE4EA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2249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4F2136-63FA-0044-AA50-509A22CA3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46DB5C8-3069-EF45-9CE5-C7674204E5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9AE424-FABB-A44B-A7CA-16A7637CB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6A2773-F74D-C744-91B2-9DAB8F5B6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63B9DF-FA8C-FA4E-A7A4-37D1686B9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0136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106D559-7819-DE45-9784-FB4502D08E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3ACB8D8-60D5-2D4C-8268-A39D389A82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5FA78B-4A4F-EA46-82E9-61AED057F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8A23FA-15E0-E344-9A79-DD4F4A587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EDC95D6-0590-3346-B2CC-514105493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6520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954067" y="3960567"/>
            <a:ext cx="5399200" cy="12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 i="1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954067" y="1569020"/>
            <a:ext cx="2773600" cy="16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16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954067" y="5257301"/>
            <a:ext cx="53992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7563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9A1881-DCD2-8E40-BAF2-3D7990F0D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BF955B6-7D14-6247-84DE-69CCC8866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D783FB8-5FA8-E047-8CCA-46A51F175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3563DA5-73CA-AB45-8F34-7AF439D5C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48DD5D3-CC81-694B-8C85-FB58DB4A0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708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474878-CFAA-484F-A25B-8042E4538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10D551-FE58-6742-AF16-C61F8BAEA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09DBB41-CB7E-554D-8F23-6501049F1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F8D52B-ECEE-CA43-8AF7-31BED3DE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72D105-8B65-9846-BD1C-315BEEE66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4849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E216F5-7AE6-E24A-BC5C-64A3516BA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C3A375-0732-3C49-BAF4-1C422EFCCF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A9BFF35-2F99-B048-993F-A1FA9E40FF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91E2A7-DDC9-0849-8B02-D279940B8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C0DDBCB-6392-8148-B651-506F19418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CA0C267-BBD3-E54A-8BE4-4B503CBC7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7026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CCBA33-102F-A342-8E9C-3C91B5FED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ED8765-4AD7-DF44-99BA-09049D2DC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0E989FC-3D46-6542-AE5F-A10511763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24DA64C-5645-7A48-8C05-AB5CB0C1D8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BBF1F17-68E5-FD47-BFC8-9BC3CD66B8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1552451-7D2E-9740-853C-81A5E3F38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FF3D067-499C-2343-93EE-9E74E31FB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164F8CB-18D2-2B4C-96E7-DD5B9883D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3047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8D10C4-B1C3-4A4A-9CE1-0AF7666A2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4C2D7AE-F231-7C45-806D-968032F70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62D101F-E50F-C84B-9EC9-78A9AEF7F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7B23AFD-B980-D142-AA86-131B704F4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779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ED844B0-4A83-5848-9C9F-35FFC4D3F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CAF0945-8CD5-4745-B81B-63FF1AAC0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AA2643E-AAB5-C44C-9AD4-132F2BBA5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8123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6E7E8F-F395-9940-BEA7-1790165A0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A9981A-B5FC-9947-90CA-7874C8B0A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3FBA766-AF83-2C4C-93DC-9BEB7E7C4C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BA0E5CD-5CD2-BA4F-8781-56EE00275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B494C1C-418B-D240-A12E-A3718A3F1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8156280-40B8-E048-B7A4-582234911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5427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0BB351-1093-D640-83EB-49AB4595C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3B15BF2-A837-414E-8BB2-F6182BF65F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72DC589-F915-2840-BE23-9EDB340296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22BC350-CC75-B44F-841C-90EA0C41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7972416-214C-944B-B657-798BC1262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9DCBB22-F5E5-8A4A-8E61-3D369264A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3130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0E6B782-D3E2-C641-BA33-6F6C58612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1BE7E26-1EE2-3547-9A78-FC8A8924B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C41039-DE10-3442-9A08-186091EA2E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EBEF2-C7EB-FC4C-A60B-5709A3A33057}" type="datetimeFigureOut">
              <a:rPr lang="de-DE" smtClean="0"/>
              <a:t>17.07.22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1995B9-97CB-8140-82B7-53980493A0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18CD91-C8B8-4C43-8AA5-0E41BBB26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CE5CA-4905-0C41-BAEB-000AC3BB2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1536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FD433997-33F5-9575-5F92-8DF46FE3689F}"/>
              </a:ext>
            </a:extLst>
          </p:cNvPr>
          <p:cNvSpPr txBox="1"/>
          <p:nvPr/>
        </p:nvSpPr>
        <p:spPr>
          <a:xfrm>
            <a:off x="471578" y="381001"/>
            <a:ext cx="111785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What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are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R-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DeePs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and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how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do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we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test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them?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582C09F-FEF6-4E44-92F7-F91124CBD38F}"/>
              </a:ext>
            </a:extLst>
          </p:cNvPr>
          <p:cNvSpPr txBox="1"/>
          <p:nvPr/>
        </p:nvSpPr>
        <p:spPr>
          <a:xfrm>
            <a:off x="868830" y="1797624"/>
            <a:ext cx="3436047" cy="13236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667" b="1" dirty="0">
                <a:latin typeface="DM Sans" pitchFamily="2" charset="0"/>
                <a:cs typeface="Calibri Light" panose="020F0302020204030204" pitchFamily="34" charset="0"/>
              </a:rPr>
              <a:t>Proteins where the interactome depends on RNA!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CC8C9C5-ECDC-89BD-9AF6-9DB38FC14C03}"/>
              </a:ext>
            </a:extLst>
          </p:cNvPr>
          <p:cNvSpPr txBox="1"/>
          <p:nvPr/>
        </p:nvSpPr>
        <p:spPr>
          <a:xfrm>
            <a:off x="7332949" y="4348593"/>
            <a:ext cx="4317184" cy="9131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667" b="1" dirty="0">
                <a:latin typeface="DM Sans" pitchFamily="2" charset="0"/>
                <a:cs typeface="Calibri Light" panose="020F0302020204030204" pitchFamily="34" charset="0"/>
              </a:rPr>
              <a:t>Change in RNA-interactions lead to change in data.</a:t>
            </a:r>
          </a:p>
        </p:txBody>
      </p:sp>
      <p:sp>
        <p:nvSpPr>
          <p:cNvPr id="7" name="Pfeil nach rechts 6">
            <a:extLst>
              <a:ext uri="{FF2B5EF4-FFF2-40B4-BE49-F238E27FC236}">
                <a16:creationId xmlns:a16="http://schemas.microsoft.com/office/drawing/2014/main" id="{1B7C70FC-4760-8E4A-8298-61AD8281B984}"/>
              </a:ext>
            </a:extLst>
          </p:cNvPr>
          <p:cNvSpPr/>
          <p:nvPr/>
        </p:nvSpPr>
        <p:spPr>
          <a:xfrm>
            <a:off x="4795806" y="3623877"/>
            <a:ext cx="2004164" cy="453753"/>
          </a:xfrm>
          <a:prstGeom prst="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4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CB1A365-6556-3A41-8BFB-F5312E4310FC}"/>
              </a:ext>
            </a:extLst>
          </p:cNvPr>
          <p:cNvSpPr txBox="1"/>
          <p:nvPr/>
        </p:nvSpPr>
        <p:spPr>
          <a:xfrm>
            <a:off x="5293779" y="3418692"/>
            <a:ext cx="2158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 err="1">
                <a:latin typeface="DM Sans" pitchFamily="2" charset="0"/>
                <a:cs typeface="Calibri Light" panose="020F0302020204030204" pitchFamily="34" charset="0"/>
              </a:rPr>
              <a:t>Rnase</a:t>
            </a:r>
            <a:endParaRPr lang="de-DE" sz="1600" b="1" dirty="0">
              <a:latin typeface="DM Sans" pitchFamily="2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193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F097ED6-A76B-1F45-99AA-8D3253517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17" y="2017184"/>
            <a:ext cx="5784039" cy="357081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92E5114-FBDA-6040-8481-D362A4D08508}"/>
              </a:ext>
            </a:extLst>
          </p:cNvPr>
          <p:cNvSpPr txBox="1"/>
          <p:nvPr/>
        </p:nvSpPr>
        <p:spPr>
          <a:xfrm>
            <a:off x="539750" y="474134"/>
            <a:ext cx="12039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Demension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reduction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analysis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- PCA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and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UMAP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95D2973-EB05-1943-BFAC-3FB020837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7961" y="2017183"/>
            <a:ext cx="5784039" cy="357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845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6508AAE8-CA3A-BA4C-94E8-CF33BBEA58B5}"/>
              </a:ext>
            </a:extLst>
          </p:cNvPr>
          <p:cNvSpPr txBox="1"/>
          <p:nvPr/>
        </p:nvSpPr>
        <p:spPr>
          <a:xfrm>
            <a:off x="508000" y="491067"/>
            <a:ext cx="89069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Developing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a linear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regression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model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– </a:t>
            </a:r>
            <a:r>
              <a:rPr lang="de-DE" sz="3200" b="1" dirty="0">
                <a:solidFill>
                  <a:schemeClr val="accent6">
                    <a:lumMod val="75000"/>
                  </a:schemeClr>
                </a:solidFill>
                <a:latin typeface="DM Sans" pitchFamily="2" charset="0"/>
                <a:cs typeface="Calibri Light" panose="020F0302020204030204" pitchFamily="34" charset="0"/>
              </a:rPr>
              <a:t>real </a:t>
            </a:r>
            <a:r>
              <a:rPr lang="de-DE" sz="3200" b="1" dirty="0" err="1">
                <a:solidFill>
                  <a:schemeClr val="accent6">
                    <a:lumMod val="75000"/>
                  </a:schemeClr>
                </a:solidFill>
                <a:latin typeface="DM Sans" pitchFamily="2" charset="0"/>
                <a:cs typeface="Calibri Light" panose="020F0302020204030204" pitchFamily="34" charset="0"/>
              </a:rPr>
              <a:t>shift</a:t>
            </a:r>
            <a:r>
              <a:rPr lang="de-DE" sz="3200" b="1" dirty="0">
                <a:solidFill>
                  <a:schemeClr val="accent6">
                    <a:lumMod val="75000"/>
                  </a:schemeClr>
                </a:solidFill>
                <a:latin typeface="DM Sans" pitchFamily="2" charset="0"/>
                <a:cs typeface="Calibri Light" panose="020F0302020204030204" pitchFamily="34" charset="0"/>
              </a:rPr>
              <a:t> 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DCCBB49-DB35-4D48-9E49-102F7A686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830917"/>
            <a:ext cx="5672667" cy="350206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7CBFFCA-417F-3F46-A200-73D786216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332" y="1830917"/>
            <a:ext cx="5672668" cy="350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579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2F4FC8C3-BCCF-1C49-9DE9-EE1A10DB0201}"/>
              </a:ext>
            </a:extLst>
          </p:cNvPr>
          <p:cNvSpPr txBox="1"/>
          <p:nvPr/>
        </p:nvSpPr>
        <p:spPr>
          <a:xfrm>
            <a:off x="508000" y="491067"/>
            <a:ext cx="939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Developing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a linear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regression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model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– </a:t>
            </a:r>
            <a:r>
              <a:rPr lang="de-DE" sz="3200" b="1" dirty="0">
                <a:solidFill>
                  <a:schemeClr val="accent6">
                    <a:lumMod val="75000"/>
                  </a:schemeClr>
                </a:solidFill>
                <a:latin typeface="DM Sans" pitchFamily="2" charset="0"/>
                <a:cs typeface="Calibri Light" panose="020F0302020204030204" pitchFamily="34" charset="0"/>
              </a:rPr>
              <a:t>absolute </a:t>
            </a:r>
            <a:r>
              <a:rPr lang="de-DE" sz="3200" b="1" dirty="0" err="1">
                <a:solidFill>
                  <a:schemeClr val="accent6">
                    <a:lumMod val="75000"/>
                  </a:schemeClr>
                </a:solidFill>
                <a:latin typeface="DM Sans" pitchFamily="2" charset="0"/>
                <a:cs typeface="Calibri Light" panose="020F0302020204030204" pitchFamily="34" charset="0"/>
              </a:rPr>
              <a:t>shift</a:t>
            </a:r>
            <a:r>
              <a:rPr lang="de-DE" sz="3200" b="1" dirty="0">
                <a:solidFill>
                  <a:schemeClr val="accent6">
                    <a:lumMod val="75000"/>
                  </a:schemeClr>
                </a:solidFill>
                <a:latin typeface="DM Sans" pitchFamily="2" charset="0"/>
                <a:cs typeface="Calibri Light" panose="020F0302020204030204" pitchFamily="34" charset="0"/>
              </a:rPr>
              <a:t> 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25310C0-E4EE-5042-9B35-C5820D3C9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79" y="1830916"/>
            <a:ext cx="5728611" cy="350206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721E0E9-55AB-5244-A146-DCE7EAD15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024" y="1830916"/>
            <a:ext cx="5672668" cy="350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294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1DCFF19E-4087-AD4B-B7AA-02D7310337CA}"/>
              </a:ext>
            </a:extLst>
          </p:cNvPr>
          <p:cNvSpPr txBox="1"/>
          <p:nvPr/>
        </p:nvSpPr>
        <p:spPr>
          <a:xfrm>
            <a:off x="457200" y="457200"/>
            <a:ext cx="635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Comparison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with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given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</a:t>
            </a:r>
            <a:r>
              <a:rPr lang="de-DE" sz="3200" b="1" dirty="0" err="1">
                <a:latin typeface="DM Sans" pitchFamily="2" charset="0"/>
                <a:cs typeface="Calibri Light" panose="020F0302020204030204" pitchFamily="34" charset="0"/>
              </a:rPr>
              <a:t>databases</a:t>
            </a:r>
            <a:r>
              <a:rPr lang="de-DE" sz="3200" b="1" dirty="0">
                <a:latin typeface="DM Sans" pitchFamily="2" charset="0"/>
                <a:cs typeface="Calibri Light" panose="020F0302020204030204" pitchFamily="34" charset="0"/>
              </a:rPr>
              <a:t>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119C37A-E0E5-B240-A942-7AFF12226B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3866" y="457200"/>
            <a:ext cx="1569548" cy="627819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33B9055-3C77-4C4A-BB77-D074C79F6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727200"/>
            <a:ext cx="5156200" cy="2387600"/>
          </a:xfrm>
          <a:prstGeom prst="rect">
            <a:avLst/>
          </a:prstGeom>
        </p:spPr>
      </p:pic>
      <p:sp>
        <p:nvSpPr>
          <p:cNvPr id="9" name="Geschweifte Klammer links 8">
            <a:extLst>
              <a:ext uri="{FF2B5EF4-FFF2-40B4-BE49-F238E27FC236}">
                <a16:creationId xmlns:a16="http://schemas.microsoft.com/office/drawing/2014/main" id="{35AE9C1A-4C75-1F4A-89AF-741F1EFCA4CF}"/>
              </a:ext>
            </a:extLst>
          </p:cNvPr>
          <p:cNvSpPr/>
          <p:nvPr/>
        </p:nvSpPr>
        <p:spPr>
          <a:xfrm>
            <a:off x="9486244" y="1647687"/>
            <a:ext cx="204408" cy="40971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Geschweifte Klammer links 12">
            <a:extLst>
              <a:ext uri="{FF2B5EF4-FFF2-40B4-BE49-F238E27FC236}">
                <a16:creationId xmlns:a16="http://schemas.microsoft.com/office/drawing/2014/main" id="{73334852-227F-C740-8C5C-CF48E7D5E204}"/>
              </a:ext>
            </a:extLst>
          </p:cNvPr>
          <p:cNvSpPr/>
          <p:nvPr/>
        </p:nvSpPr>
        <p:spPr>
          <a:xfrm>
            <a:off x="9114183" y="2057400"/>
            <a:ext cx="576469" cy="4035287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62EA058-9BE7-D140-8030-8F86FC48BB34}"/>
              </a:ext>
            </a:extLst>
          </p:cNvPr>
          <p:cNvSpPr txBox="1"/>
          <p:nvPr/>
        </p:nvSpPr>
        <p:spPr>
          <a:xfrm>
            <a:off x="6618858" y="1647687"/>
            <a:ext cx="275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latin typeface="DM Sans" pitchFamily="2" charset="0"/>
                <a:cs typeface="Calibri Light" panose="020F0302020204030204" pitchFamily="34" charset="0"/>
              </a:rPr>
              <a:t>RNA-</a:t>
            </a:r>
            <a:r>
              <a:rPr lang="de-DE" b="1" dirty="0" err="1">
                <a:latin typeface="DM Sans" pitchFamily="2" charset="0"/>
                <a:cs typeface="Calibri Light" panose="020F0302020204030204" pitchFamily="34" charset="0"/>
              </a:rPr>
              <a:t>dependent</a:t>
            </a:r>
            <a:r>
              <a:rPr lang="de-DE" sz="1200" dirty="0"/>
              <a:t> </a:t>
            </a:r>
            <a:r>
              <a:rPr lang="de-DE" b="1" dirty="0" err="1">
                <a:latin typeface="DM Sans" pitchFamily="2" charset="0"/>
                <a:cs typeface="Calibri Light" panose="020F0302020204030204" pitchFamily="34" charset="0"/>
              </a:rPr>
              <a:t>proteins</a:t>
            </a:r>
            <a:endParaRPr lang="de-DE" b="1" dirty="0">
              <a:latin typeface="DM Sans" pitchFamily="2" charset="0"/>
              <a:cs typeface="Calibri Light" panose="020F03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E9AF4BA-F4E7-4C44-9761-96B6A4F3038A}"/>
              </a:ext>
            </a:extLst>
          </p:cNvPr>
          <p:cNvSpPr txBox="1"/>
          <p:nvPr/>
        </p:nvSpPr>
        <p:spPr>
          <a:xfrm>
            <a:off x="6596318" y="3751877"/>
            <a:ext cx="2553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latin typeface="DM Sans" pitchFamily="2" charset="0"/>
                <a:cs typeface="Calibri Light" panose="020F0302020204030204" pitchFamily="34" charset="0"/>
              </a:rPr>
              <a:t>RNA-independent</a:t>
            </a:r>
            <a:r>
              <a:rPr lang="de-DE" sz="1200" dirty="0"/>
              <a:t> </a:t>
            </a:r>
            <a:r>
              <a:rPr lang="de-DE" b="1" dirty="0" err="1">
                <a:latin typeface="DM Sans" pitchFamily="2" charset="0"/>
                <a:cs typeface="Calibri Light" panose="020F0302020204030204" pitchFamily="34" charset="0"/>
              </a:rPr>
              <a:t>proteins</a:t>
            </a:r>
            <a:endParaRPr lang="de-DE" b="1" dirty="0">
              <a:latin typeface="DM Sans" pitchFamily="2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286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</Words>
  <Application>Microsoft Macintosh PowerPoint</Application>
  <PresentationFormat>Breitbild</PresentationFormat>
  <Paragraphs>10</Paragraphs>
  <Slides>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DM Sans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Robert Bennek</dc:creator>
  <cp:lastModifiedBy>Robert Bennek</cp:lastModifiedBy>
  <cp:revision>14</cp:revision>
  <dcterms:created xsi:type="dcterms:W3CDTF">2022-07-17T11:44:14Z</dcterms:created>
  <dcterms:modified xsi:type="dcterms:W3CDTF">2022-07-17T12:25:23Z</dcterms:modified>
</cp:coreProperties>
</file>

<file path=docProps/thumbnail.jpeg>
</file>